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7" r:id="rId4"/>
    <p:sldId id="262" r:id="rId5"/>
    <p:sldId id="260" r:id="rId6"/>
    <p:sldId id="261" r:id="rId7"/>
    <p:sldId id="277" r:id="rId8"/>
    <p:sldId id="288" r:id="rId9"/>
    <p:sldId id="263" r:id="rId10"/>
    <p:sldId id="292" r:id="rId11"/>
    <p:sldId id="264" r:id="rId12"/>
    <p:sldId id="265" r:id="rId13"/>
    <p:sldId id="268" r:id="rId14"/>
    <p:sldId id="266" r:id="rId15"/>
    <p:sldId id="289" r:id="rId16"/>
    <p:sldId id="270" r:id="rId17"/>
    <p:sldId id="272" r:id="rId18"/>
    <p:sldId id="294" r:id="rId19"/>
    <p:sldId id="290" r:id="rId20"/>
    <p:sldId id="281" r:id="rId21"/>
    <p:sldId id="282" r:id="rId22"/>
    <p:sldId id="283" r:id="rId23"/>
    <p:sldId id="287" r:id="rId24"/>
    <p:sldId id="284" r:id="rId25"/>
    <p:sldId id="285" r:id="rId26"/>
    <p:sldId id="286" r:id="rId27"/>
    <p:sldId id="291" r:id="rId28"/>
    <p:sldId id="295" r:id="rId29"/>
    <p:sldId id="293" r:id="rId30"/>
    <p:sldId id="274" r:id="rId31"/>
    <p:sldId id="275" r:id="rId32"/>
    <p:sldId id="27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D8A9-940D-46B2-B9AA-583872BD065F}" v="51" dt="2023-11-27T16:28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5507D8A9-940D-46B2-B9AA-583872BD065F}"/>
    <pc:docChg chg="undo redo custSel addSld delSld modSld">
      <pc:chgData name="Adrien HIRVOAS" userId="8487cbe6-c6c9-47c0-bd11-1aa32fbd2609" providerId="ADAL" clId="{5507D8A9-940D-46B2-B9AA-583872BD065F}" dt="2023-11-27T16:30:01.898" v="332"/>
      <pc:docMkLst>
        <pc:docMk/>
      </pc:docMkLst>
      <pc:sldChg chg="modSp mod">
        <pc:chgData name="Adrien HIRVOAS" userId="8487cbe6-c6c9-47c0-bd11-1aa32fbd2609" providerId="ADAL" clId="{5507D8A9-940D-46B2-B9AA-583872BD065F}" dt="2023-11-27T15:15:21.911" v="56" actId="20577"/>
        <pc:sldMkLst>
          <pc:docMk/>
          <pc:sldMk cId="757406701" sldId="262"/>
        </pc:sldMkLst>
        <pc:spChg chg="mod">
          <ac:chgData name="Adrien HIRVOAS" userId="8487cbe6-c6c9-47c0-bd11-1aa32fbd2609" providerId="ADAL" clId="{5507D8A9-940D-46B2-B9AA-583872BD065F}" dt="2023-11-27T15:15:13.986" v="55" actId="20577"/>
          <ac:spMkLst>
            <pc:docMk/>
            <pc:sldMk cId="757406701" sldId="262"/>
            <ac:spMk id="10" creationId="{F53CE50D-EEE1-E7D8-963E-95C715A904D0}"/>
          </ac:spMkLst>
        </pc:spChg>
        <pc:spChg chg="mod">
          <ac:chgData name="Adrien HIRVOAS" userId="8487cbe6-c6c9-47c0-bd11-1aa32fbd2609" providerId="ADAL" clId="{5507D8A9-940D-46B2-B9AA-583872BD065F}" dt="2023-11-27T15:15:21.911" v="56" actId="20577"/>
          <ac:spMkLst>
            <pc:docMk/>
            <pc:sldMk cId="757406701" sldId="262"/>
            <ac:spMk id="14" creationId="{EAE0FC09-A82A-4A6F-A83A-F988BAF9D345}"/>
          </ac:spMkLst>
        </pc:spChg>
      </pc:sldChg>
      <pc:sldChg chg="addSp delSp modSp mod">
        <pc:chgData name="Adrien HIRVOAS" userId="8487cbe6-c6c9-47c0-bd11-1aa32fbd2609" providerId="ADAL" clId="{5507D8A9-940D-46B2-B9AA-583872BD065F}" dt="2023-11-27T15:42:32.375" v="151" actId="1076"/>
        <pc:sldMkLst>
          <pc:docMk/>
          <pc:sldMk cId="3718202063" sldId="263"/>
        </pc:sldMkLst>
        <pc:spChg chg="add del">
          <ac:chgData name="Adrien HIRVOAS" userId="8487cbe6-c6c9-47c0-bd11-1aa32fbd2609" providerId="ADAL" clId="{5507D8A9-940D-46B2-B9AA-583872BD065F}" dt="2023-11-27T15:16:04.074" v="60" actId="22"/>
          <ac:spMkLst>
            <pc:docMk/>
            <pc:sldMk cId="3718202063" sldId="263"/>
            <ac:spMk id="7" creationId="{5E00E045-D35A-E31E-F0F6-1892034F9D28}"/>
          </ac:spMkLst>
        </pc:spChg>
        <pc:spChg chg="add del mod">
          <ac:chgData name="Adrien HIRVOAS" userId="8487cbe6-c6c9-47c0-bd11-1aa32fbd2609" providerId="ADAL" clId="{5507D8A9-940D-46B2-B9AA-583872BD065F}" dt="2023-11-27T15:40:58.120" v="100" actId="478"/>
          <ac:spMkLst>
            <pc:docMk/>
            <pc:sldMk cId="3718202063" sldId="263"/>
            <ac:spMk id="9" creationId="{C0A2DCA6-8F84-F200-25C4-F236AD602268}"/>
          </ac:spMkLst>
        </pc:spChg>
        <pc:spChg chg="add del">
          <ac:chgData name="Adrien HIRVOAS" userId="8487cbe6-c6c9-47c0-bd11-1aa32fbd2609" providerId="ADAL" clId="{5507D8A9-940D-46B2-B9AA-583872BD065F}" dt="2023-11-27T15:39:15.782" v="81" actId="22"/>
          <ac:spMkLst>
            <pc:docMk/>
            <pc:sldMk cId="3718202063" sldId="263"/>
            <ac:spMk id="13" creationId="{2DE28CCC-1ACD-B406-745F-BFF904EBF2B0}"/>
          </ac:spMkLst>
        </pc:spChg>
        <pc:spChg chg="add del">
          <ac:chgData name="Adrien HIRVOAS" userId="8487cbe6-c6c9-47c0-bd11-1aa32fbd2609" providerId="ADAL" clId="{5507D8A9-940D-46B2-B9AA-583872BD065F}" dt="2023-11-27T15:40:38.729" v="95" actId="22"/>
          <ac:spMkLst>
            <pc:docMk/>
            <pc:sldMk cId="3718202063" sldId="263"/>
            <ac:spMk id="18" creationId="{1E99B5CC-5D85-E63E-1FE0-5764DC024D16}"/>
          </ac:spMkLst>
        </pc:spChg>
        <pc:spChg chg="add mod">
          <ac:chgData name="Adrien HIRVOAS" userId="8487cbe6-c6c9-47c0-bd11-1aa32fbd2609" providerId="ADAL" clId="{5507D8A9-940D-46B2-B9AA-583872BD065F}" dt="2023-11-27T15:42:19.575" v="149" actId="1076"/>
          <ac:spMkLst>
            <pc:docMk/>
            <pc:sldMk cId="3718202063" sldId="263"/>
            <ac:spMk id="20" creationId="{5BD9EDC5-3481-3ED6-A681-4B60B8015079}"/>
          </ac:spMkLst>
        </pc:spChg>
        <pc:spChg chg="add mod">
          <ac:chgData name="Adrien HIRVOAS" userId="8487cbe6-c6c9-47c0-bd11-1aa32fbd2609" providerId="ADAL" clId="{5507D8A9-940D-46B2-B9AA-583872BD065F}" dt="2023-11-27T15:42:32.375" v="151" actId="1076"/>
          <ac:spMkLst>
            <pc:docMk/>
            <pc:sldMk cId="3718202063" sldId="263"/>
            <ac:spMk id="21" creationId="{216E47EA-433D-C555-B3F1-2D34645229DF}"/>
          </ac:spMkLst>
        </pc:spChg>
        <pc:spChg chg="add del mod">
          <ac:chgData name="Adrien HIRVOAS" userId="8487cbe6-c6c9-47c0-bd11-1aa32fbd2609" providerId="ADAL" clId="{5507D8A9-940D-46B2-B9AA-583872BD065F}" dt="2023-11-27T15:41:00.339" v="101" actId="478"/>
          <ac:spMkLst>
            <pc:docMk/>
            <pc:sldMk cId="3718202063" sldId="263"/>
            <ac:spMk id="23" creationId="{11A72ACD-7B34-B7B0-EAA1-9AD19ECB3A4B}"/>
          </ac:spMkLst>
        </pc:spChg>
        <pc:picChg chg="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6" creationId="{75FCFC69-D101-8952-7253-4332D97879CB}"/>
          </ac:picMkLst>
        </pc:picChg>
        <pc:picChg chg="add del mod">
          <ac:chgData name="Adrien HIRVOAS" userId="8487cbe6-c6c9-47c0-bd11-1aa32fbd2609" providerId="ADAL" clId="{5507D8A9-940D-46B2-B9AA-583872BD065F}" dt="2023-11-27T15:38:53.285" v="64" actId="478"/>
          <ac:picMkLst>
            <pc:docMk/>
            <pc:sldMk cId="3718202063" sldId="263"/>
            <ac:picMk id="10" creationId="{89110958-C4D0-59BE-6D48-3EA44A068277}"/>
          </ac:picMkLst>
        </pc:picChg>
        <pc:picChg chg="add 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11" creationId="{22158E2C-6C9F-1FC9-CF2A-AB2419C1120D}"/>
          </ac:picMkLst>
        </pc:picChg>
        <pc:picChg chg="add del mod">
          <ac:chgData name="Adrien HIRVOAS" userId="8487cbe6-c6c9-47c0-bd11-1aa32fbd2609" providerId="ADAL" clId="{5507D8A9-940D-46B2-B9AA-583872BD065F}" dt="2023-11-27T15:40:31.618" v="89" actId="22"/>
          <ac:picMkLst>
            <pc:docMk/>
            <pc:sldMk cId="3718202063" sldId="263"/>
            <ac:picMk id="15" creationId="{09EC2783-E9E1-BC60-CA5D-498CF4DC028D}"/>
          </ac:picMkLst>
        </pc:picChg>
        <pc:picChg chg="add del mod">
          <ac:chgData name="Adrien HIRVOAS" userId="8487cbe6-c6c9-47c0-bd11-1aa32fbd2609" providerId="ADAL" clId="{5507D8A9-940D-46B2-B9AA-583872BD065F}" dt="2023-11-27T15:40:30.237" v="87"/>
          <ac:picMkLst>
            <pc:docMk/>
            <pc:sldMk cId="3718202063" sldId="263"/>
            <ac:picMk id="16" creationId="{0D2B46ED-EEE9-EDFB-0DF0-6BE0D1576C98}"/>
          </ac:picMkLst>
        </pc:picChg>
      </pc:sldChg>
      <pc:sldChg chg="modSp mod">
        <pc:chgData name="Adrien HIRVOAS" userId="8487cbe6-c6c9-47c0-bd11-1aa32fbd2609" providerId="ADAL" clId="{5507D8A9-940D-46B2-B9AA-583872BD065F}" dt="2023-11-27T15:07:04.358" v="40" actId="113"/>
        <pc:sldMkLst>
          <pc:docMk/>
          <pc:sldMk cId="2156914128" sldId="264"/>
        </pc:sldMkLst>
        <pc:spChg chg="mod">
          <ac:chgData name="Adrien HIRVOAS" userId="8487cbe6-c6c9-47c0-bd11-1aa32fbd2609" providerId="ADAL" clId="{5507D8A9-940D-46B2-B9AA-583872BD065F}" dt="2023-11-27T15:07:04.358" v="40" actId="113"/>
          <ac:spMkLst>
            <pc:docMk/>
            <pc:sldMk cId="2156914128" sldId="264"/>
            <ac:spMk id="3" creationId="{080E4293-25A5-64FD-22DB-28525E0BA448}"/>
          </ac:spMkLst>
        </pc:spChg>
        <pc:spChg chg="mod">
          <ac:chgData name="Adrien HIRVOAS" userId="8487cbe6-c6c9-47c0-bd11-1aa32fbd2609" providerId="ADAL" clId="{5507D8A9-940D-46B2-B9AA-583872BD065F}" dt="2023-11-27T15:06:23.680" v="35" actId="207"/>
          <ac:spMkLst>
            <pc:docMk/>
            <pc:sldMk cId="2156914128" sldId="264"/>
            <ac:spMk id="6" creationId="{8C980497-F2BE-1077-B151-4DC9FEA6A363}"/>
          </ac:spMkLst>
        </pc:spChg>
        <pc:picChg chg="mod">
          <ac:chgData name="Adrien HIRVOAS" userId="8487cbe6-c6c9-47c0-bd11-1aa32fbd2609" providerId="ADAL" clId="{5507D8A9-940D-46B2-B9AA-583872BD065F}" dt="2023-11-27T15:06:47.367" v="37" actId="29295"/>
          <ac:picMkLst>
            <pc:docMk/>
            <pc:sldMk cId="2156914128" sldId="264"/>
            <ac:picMk id="7" creationId="{6326A22D-DC35-928C-07B7-BB8E7AB46040}"/>
          </ac:picMkLst>
        </pc:picChg>
        <pc:picChg chg="mod">
          <ac:chgData name="Adrien HIRVOAS" userId="8487cbe6-c6c9-47c0-bd11-1aa32fbd2609" providerId="ADAL" clId="{5507D8A9-940D-46B2-B9AA-583872BD065F}" dt="2023-11-27T15:06:50.960" v="38" actId="29295"/>
          <ac:picMkLst>
            <pc:docMk/>
            <pc:sldMk cId="2156914128" sldId="264"/>
            <ac:picMk id="9" creationId="{11CD9236-6D58-F455-BDB6-B2EA6B000796}"/>
          </ac:picMkLst>
        </pc:picChg>
        <pc:picChg chg="mod">
          <ac:chgData name="Adrien HIRVOAS" userId="8487cbe6-c6c9-47c0-bd11-1aa32fbd2609" providerId="ADAL" clId="{5507D8A9-940D-46B2-B9AA-583872BD065F}" dt="2023-11-27T15:06:43.138" v="36" actId="29295"/>
          <ac:picMkLst>
            <pc:docMk/>
            <pc:sldMk cId="2156914128" sldId="264"/>
            <ac:picMk id="13" creationId="{A5CB22BA-D8D7-5894-37C4-E26C8D33B990}"/>
          </ac:picMkLst>
        </pc:picChg>
      </pc:sldChg>
      <pc:sldChg chg="modSp">
        <pc:chgData name="Adrien HIRVOAS" userId="8487cbe6-c6c9-47c0-bd11-1aa32fbd2609" providerId="ADAL" clId="{5507D8A9-940D-46B2-B9AA-583872BD065F}" dt="2023-11-27T16:26:18.582" v="236"/>
        <pc:sldMkLst>
          <pc:docMk/>
          <pc:sldMk cId="2555555423" sldId="267"/>
        </pc:sldMkLst>
        <pc:graphicFrameChg chg="mod">
          <ac:chgData name="Adrien HIRVOAS" userId="8487cbe6-c6c9-47c0-bd11-1aa32fbd2609" providerId="ADAL" clId="{5507D8A9-940D-46B2-B9AA-583872BD065F}" dt="2023-11-27T16:26:18.582" v="236"/>
          <ac:graphicFrameMkLst>
            <pc:docMk/>
            <pc:sldMk cId="2555555423" sldId="267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53:52.734" v="235" actId="1076"/>
        <pc:sldMkLst>
          <pc:docMk/>
          <pc:sldMk cId="1464137637" sldId="268"/>
        </pc:sldMkLst>
        <pc:spChg chg="mod">
          <ac:chgData name="Adrien HIRVOAS" userId="8487cbe6-c6c9-47c0-bd11-1aa32fbd2609" providerId="ADAL" clId="{5507D8A9-940D-46B2-B9AA-583872BD065F}" dt="2023-11-27T15:53:52.734" v="235" actId="1076"/>
          <ac:spMkLst>
            <pc:docMk/>
            <pc:sldMk cId="1464137637" sldId="268"/>
            <ac:spMk id="8" creationId="{C74BAAA3-1626-AC20-7EDE-31A6E59CD8CE}"/>
          </ac:spMkLst>
        </pc:spChg>
        <pc:picChg chg="mod">
          <ac:chgData name="Adrien HIRVOAS" userId="8487cbe6-c6c9-47c0-bd11-1aa32fbd2609" providerId="ADAL" clId="{5507D8A9-940D-46B2-B9AA-583872BD065F}" dt="2023-11-27T15:53:49.858" v="233" actId="1076"/>
          <ac:picMkLst>
            <pc:docMk/>
            <pc:sldMk cId="1464137637" sldId="268"/>
            <ac:picMk id="7" creationId="{715A8D9B-E967-6D0D-6940-BA577B9F5417}"/>
          </ac:picMkLst>
        </pc:picChg>
      </pc:sldChg>
      <pc:sldChg chg="modSp add mod">
        <pc:chgData name="Adrien HIRVOAS" userId="8487cbe6-c6c9-47c0-bd11-1aa32fbd2609" providerId="ADAL" clId="{5507D8A9-940D-46B2-B9AA-583872BD065F}" dt="2023-11-27T15:08:22.956" v="50" actId="20577"/>
        <pc:sldMkLst>
          <pc:docMk/>
          <pc:sldMk cId="1409068952" sldId="274"/>
        </pc:sldMkLst>
        <pc:spChg chg="mod">
          <ac:chgData name="Adrien HIRVOAS" userId="8487cbe6-c6c9-47c0-bd11-1aa32fbd2609" providerId="ADAL" clId="{5507D8A9-940D-46B2-B9AA-583872BD065F}" dt="2023-11-27T15:08:22.956" v="50" actId="20577"/>
          <ac:spMkLst>
            <pc:docMk/>
            <pc:sldMk cId="1409068952" sldId="274"/>
            <ac:spMk id="2" creationId="{6406C6C1-9813-D523-6D1E-51565AB992B5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4085875045" sldId="274"/>
        </pc:sldMkLst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2886664726" sldId="275"/>
        </pc:sldMkLst>
      </pc:sldChg>
      <pc:sldChg chg="modSp add mod">
        <pc:chgData name="Adrien HIRVOAS" userId="8487cbe6-c6c9-47c0-bd11-1aa32fbd2609" providerId="ADAL" clId="{5507D8A9-940D-46B2-B9AA-583872BD065F}" dt="2023-11-27T15:08:28.904" v="51"/>
        <pc:sldMkLst>
          <pc:docMk/>
          <pc:sldMk cId="2894140152" sldId="275"/>
        </pc:sldMkLst>
        <pc:spChg chg="mod">
          <ac:chgData name="Adrien HIRVOAS" userId="8487cbe6-c6c9-47c0-bd11-1aa32fbd2609" providerId="ADAL" clId="{5507D8A9-940D-46B2-B9AA-583872BD065F}" dt="2023-11-27T15:08:28.904" v="51"/>
          <ac:spMkLst>
            <pc:docMk/>
            <pc:sldMk cId="2894140152" sldId="275"/>
            <ac:spMk id="2" creationId="{6406C6C1-9813-D523-6D1E-51565AB992B5}"/>
          </ac:spMkLst>
        </pc:spChg>
      </pc:sldChg>
      <pc:sldChg chg="modSp add mod">
        <pc:chgData name="Adrien HIRVOAS" userId="8487cbe6-c6c9-47c0-bd11-1aa32fbd2609" providerId="ADAL" clId="{5507D8A9-940D-46B2-B9AA-583872BD065F}" dt="2023-11-27T15:08:31.433" v="52"/>
        <pc:sldMkLst>
          <pc:docMk/>
          <pc:sldMk cId="973832916" sldId="276"/>
        </pc:sldMkLst>
        <pc:spChg chg="mod">
          <ac:chgData name="Adrien HIRVOAS" userId="8487cbe6-c6c9-47c0-bd11-1aa32fbd2609" providerId="ADAL" clId="{5507D8A9-940D-46B2-B9AA-583872BD065F}" dt="2023-11-27T15:08:31.433" v="52"/>
          <ac:spMkLst>
            <pc:docMk/>
            <pc:sldMk cId="973832916" sldId="276"/>
            <ac:spMk id="2" creationId="{65BF998E-3A6F-2238-0560-F1D88D706EEE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3173955248" sldId="276"/>
        </pc:sldMkLst>
      </pc:sldChg>
      <pc:sldChg chg="modSp mod">
        <pc:chgData name="Adrien HIRVOAS" userId="8487cbe6-c6c9-47c0-bd11-1aa32fbd2609" providerId="ADAL" clId="{5507D8A9-940D-46B2-B9AA-583872BD065F}" dt="2023-11-27T15:05:34.198" v="33" actId="20577"/>
        <pc:sldMkLst>
          <pc:docMk/>
          <pc:sldMk cId="3436788916" sldId="277"/>
        </pc:sldMkLst>
        <pc:spChg chg="mod">
          <ac:chgData name="Adrien HIRVOAS" userId="8487cbe6-c6c9-47c0-bd11-1aa32fbd2609" providerId="ADAL" clId="{5507D8A9-940D-46B2-B9AA-583872BD065F}" dt="2023-11-27T15:05:34.198" v="33" actId="20577"/>
          <ac:spMkLst>
            <pc:docMk/>
            <pc:sldMk cId="3436788916" sldId="277"/>
            <ac:spMk id="3" creationId="{13EF49DE-E5EC-9DBA-DB37-2BD5DEB1399E}"/>
          </ac:spMkLst>
        </pc:spChg>
      </pc:sldChg>
      <pc:sldChg chg="modSp add mod">
        <pc:chgData name="Adrien HIRVOAS" userId="8487cbe6-c6c9-47c0-bd11-1aa32fbd2609" providerId="ADAL" clId="{5507D8A9-940D-46B2-B9AA-583872BD065F}" dt="2023-11-27T15:44:35.711" v="167" actId="20577"/>
        <pc:sldMkLst>
          <pc:docMk/>
          <pc:sldMk cId="2311246844" sldId="279"/>
        </pc:sldMkLst>
        <pc:spChg chg="mod">
          <ac:chgData name="Adrien HIRVOAS" userId="8487cbe6-c6c9-47c0-bd11-1aa32fbd2609" providerId="ADAL" clId="{5507D8A9-940D-46B2-B9AA-583872BD065F}" dt="2023-11-27T15:44:35.711" v="167" actId="20577"/>
          <ac:spMkLst>
            <pc:docMk/>
            <pc:sldMk cId="2311246844" sldId="279"/>
            <ac:spMk id="2" creationId="{71492B3F-5712-6F4E-7074-02F1332FA59E}"/>
          </ac:spMkLst>
        </pc:spChg>
        <pc:spChg chg="mod">
          <ac:chgData name="Adrien HIRVOAS" userId="8487cbe6-c6c9-47c0-bd11-1aa32fbd2609" providerId="ADAL" clId="{5507D8A9-940D-46B2-B9AA-583872BD065F}" dt="2023-11-27T15:44:31.829" v="162" actId="20577"/>
          <ac:spMkLst>
            <pc:docMk/>
            <pc:sldMk cId="2311246844" sldId="279"/>
            <ac:spMk id="3" creationId="{367C72A0-13D2-BBA0-C748-F468A4F07C43}"/>
          </ac:spMkLst>
        </pc:spChg>
        <pc:picChg chg="mod">
          <ac:chgData name="Adrien HIRVOAS" userId="8487cbe6-c6c9-47c0-bd11-1aa32fbd2609" providerId="ADAL" clId="{5507D8A9-940D-46B2-B9AA-583872BD065F}" dt="2023-11-27T15:44:23.661" v="157" actId="1076"/>
          <ac:picMkLst>
            <pc:docMk/>
            <pc:sldMk cId="2311246844" sldId="279"/>
            <ac:picMk id="9" creationId="{D251987B-C85B-8D63-DD31-8BF15D550285}"/>
          </ac:picMkLst>
        </pc:picChg>
      </pc:sldChg>
      <pc:sldChg chg="del">
        <pc:chgData name="Adrien HIRVOAS" userId="8487cbe6-c6c9-47c0-bd11-1aa32fbd2609" providerId="ADAL" clId="{5507D8A9-940D-46B2-B9AA-583872BD065F}" dt="2023-11-27T15:44:02.449" v="152" actId="2696"/>
        <pc:sldMkLst>
          <pc:docMk/>
          <pc:sldMk cId="3231348139" sldId="279"/>
        </pc:sldMkLst>
      </pc:sldChg>
      <pc:sldChg chg="modSp">
        <pc:chgData name="Adrien HIRVOAS" userId="8487cbe6-c6c9-47c0-bd11-1aa32fbd2609" providerId="ADAL" clId="{5507D8A9-940D-46B2-B9AA-583872BD065F}" dt="2023-11-27T16:26:25.292" v="237"/>
        <pc:sldMkLst>
          <pc:docMk/>
          <pc:sldMk cId="3362211000" sldId="288"/>
        </pc:sldMkLst>
        <pc:graphicFrameChg chg="mod">
          <ac:chgData name="Adrien HIRVOAS" userId="8487cbe6-c6c9-47c0-bd11-1aa32fbd2609" providerId="ADAL" clId="{5507D8A9-940D-46B2-B9AA-583872BD065F}" dt="2023-11-27T16:26:25.292" v="237"/>
          <ac:graphicFrameMkLst>
            <pc:docMk/>
            <pc:sldMk cId="3362211000" sldId="288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0.606" v="238"/>
        <pc:sldMkLst>
          <pc:docMk/>
          <pc:sldMk cId="3954086410" sldId="289"/>
        </pc:sldMkLst>
        <pc:graphicFrameChg chg="mod">
          <ac:chgData name="Adrien HIRVOAS" userId="8487cbe6-c6c9-47c0-bd11-1aa32fbd2609" providerId="ADAL" clId="{5507D8A9-940D-46B2-B9AA-583872BD065F}" dt="2023-11-27T16:26:30.606" v="238"/>
          <ac:graphicFrameMkLst>
            <pc:docMk/>
            <pc:sldMk cId="3954086410" sldId="289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5.576" v="239"/>
        <pc:sldMkLst>
          <pc:docMk/>
          <pc:sldMk cId="2710852648" sldId="290"/>
        </pc:sldMkLst>
        <pc:graphicFrameChg chg="mod">
          <ac:chgData name="Adrien HIRVOAS" userId="8487cbe6-c6c9-47c0-bd11-1aa32fbd2609" providerId="ADAL" clId="{5507D8A9-940D-46B2-B9AA-583872BD065F}" dt="2023-11-27T16:26:35.576" v="239"/>
          <ac:graphicFrameMkLst>
            <pc:docMk/>
            <pc:sldMk cId="2710852648" sldId="290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5:49:29.382" v="207" actId="20577"/>
        <pc:sldMkLst>
          <pc:docMk/>
          <pc:sldMk cId="1972575960" sldId="291"/>
        </pc:sldMkLst>
        <pc:graphicFrameChg chg="mod">
          <ac:chgData name="Adrien HIRVOAS" userId="8487cbe6-c6c9-47c0-bd11-1aa32fbd2609" providerId="ADAL" clId="{5507D8A9-940D-46B2-B9AA-583872BD065F}" dt="2023-11-27T15:49:29.382" v="207" actId="20577"/>
          <ac:graphicFrameMkLst>
            <pc:docMk/>
            <pc:sldMk cId="1972575960" sldId="291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05:55.619" v="34" actId="14100"/>
        <pc:sldMkLst>
          <pc:docMk/>
          <pc:sldMk cId="1824327967" sldId="292"/>
        </pc:sldMkLst>
        <pc:picChg chg="mod">
          <ac:chgData name="Adrien HIRVOAS" userId="8487cbe6-c6c9-47c0-bd11-1aa32fbd2609" providerId="ADAL" clId="{5507D8A9-940D-46B2-B9AA-583872BD065F}" dt="2023-11-27T15:05:55.619" v="34" actId="14100"/>
          <ac:picMkLst>
            <pc:docMk/>
            <pc:sldMk cId="1824327967" sldId="292"/>
            <ac:picMk id="6" creationId="{E1884087-4F46-8417-393D-F55F5FB3773D}"/>
          </ac:picMkLst>
        </pc:picChg>
      </pc:sldChg>
      <pc:sldChg chg="new del">
        <pc:chgData name="Adrien HIRVOAS" userId="8487cbe6-c6c9-47c0-bd11-1aa32fbd2609" providerId="ADAL" clId="{5507D8A9-940D-46B2-B9AA-583872BD065F}" dt="2023-11-27T15:08:06.880" v="42" actId="47"/>
        <pc:sldMkLst>
          <pc:docMk/>
          <pc:sldMk cId="515926123" sldId="293"/>
        </pc:sldMkLst>
      </pc:sldChg>
      <pc:sldChg chg="delSp modSp new mod">
        <pc:chgData name="Adrien HIRVOAS" userId="8487cbe6-c6c9-47c0-bd11-1aa32fbd2609" providerId="ADAL" clId="{5507D8A9-940D-46B2-B9AA-583872BD065F}" dt="2023-11-27T15:50:25.172" v="230"/>
        <pc:sldMkLst>
          <pc:docMk/>
          <pc:sldMk cId="2120006048" sldId="293"/>
        </pc:sldMkLst>
        <pc:spChg chg="mod">
          <ac:chgData name="Adrien HIRVOAS" userId="8487cbe6-c6c9-47c0-bd11-1aa32fbd2609" providerId="ADAL" clId="{5507D8A9-940D-46B2-B9AA-583872BD065F}" dt="2023-11-27T15:50:16.760" v="229" actId="12788"/>
          <ac:spMkLst>
            <pc:docMk/>
            <pc:sldMk cId="2120006048" sldId="293"/>
            <ac:spMk id="2" creationId="{2E9D3688-97E4-562E-1D10-2CF8B09F1CEB}"/>
          </ac:spMkLst>
        </pc:spChg>
        <pc:spChg chg="del">
          <ac:chgData name="Adrien HIRVOAS" userId="8487cbe6-c6c9-47c0-bd11-1aa32fbd2609" providerId="ADAL" clId="{5507D8A9-940D-46B2-B9AA-583872BD065F}" dt="2023-11-27T15:49:45.871" v="209" actId="478"/>
          <ac:spMkLst>
            <pc:docMk/>
            <pc:sldMk cId="2120006048" sldId="293"/>
            <ac:spMk id="3" creationId="{80C029F4-0728-6E6B-B877-86C8F6D8F012}"/>
          </ac:spMkLst>
        </pc:spChg>
        <pc:spChg chg="mod">
          <ac:chgData name="Adrien HIRVOAS" userId="8487cbe6-c6c9-47c0-bd11-1aa32fbd2609" providerId="ADAL" clId="{5507D8A9-940D-46B2-B9AA-583872BD065F}" dt="2023-11-27T15:50:25.172" v="230"/>
          <ac:spMkLst>
            <pc:docMk/>
            <pc:sldMk cId="2120006048" sldId="293"/>
            <ac:spMk id="4" creationId="{A95F759D-3ADC-2B85-2829-4C27B51342E0}"/>
          </ac:spMkLst>
        </pc:spChg>
      </pc:sldChg>
      <pc:sldChg chg="new del">
        <pc:chgData name="Adrien HIRVOAS" userId="8487cbe6-c6c9-47c0-bd11-1aa32fbd2609" providerId="ADAL" clId="{5507D8A9-940D-46B2-B9AA-583872BD065F}" dt="2023-11-27T15:08:13.281" v="45" actId="47"/>
        <pc:sldMkLst>
          <pc:docMk/>
          <pc:sldMk cId="2565029433" sldId="293"/>
        </pc:sldMkLst>
      </pc:sldChg>
      <pc:sldChg chg="addSp delSp modSp new mod modAnim">
        <pc:chgData name="Adrien HIRVOAS" userId="8487cbe6-c6c9-47c0-bd11-1aa32fbd2609" providerId="ADAL" clId="{5507D8A9-940D-46B2-B9AA-583872BD065F}" dt="2023-11-27T16:30:01.898" v="332"/>
        <pc:sldMkLst>
          <pc:docMk/>
          <pc:sldMk cId="284187264" sldId="294"/>
        </pc:sldMkLst>
        <pc:spChg chg="mod">
          <ac:chgData name="Adrien HIRVOAS" userId="8487cbe6-c6c9-47c0-bd11-1aa32fbd2609" providerId="ADAL" clId="{5507D8A9-940D-46B2-B9AA-583872BD065F}" dt="2023-11-27T16:30:01.898" v="332"/>
          <ac:spMkLst>
            <pc:docMk/>
            <pc:sldMk cId="284187264" sldId="294"/>
            <ac:spMk id="2" creationId="{5A91D9D1-87DD-0815-901A-BBD4E931EFB1}"/>
          </ac:spMkLst>
        </pc:spChg>
        <pc:spChg chg="del">
          <ac:chgData name="Adrien HIRVOAS" userId="8487cbe6-c6c9-47c0-bd11-1aa32fbd2609" providerId="ADAL" clId="{5507D8A9-940D-46B2-B9AA-583872BD065F}" dt="2023-11-27T16:28:09.098" v="241" actId="478"/>
          <ac:spMkLst>
            <pc:docMk/>
            <pc:sldMk cId="284187264" sldId="294"/>
            <ac:spMk id="3" creationId="{9A8F2FCF-9AB7-CD3D-7FBC-99C30497F356}"/>
          </ac:spMkLst>
        </pc:spChg>
        <pc:spChg chg="mod">
          <ac:chgData name="Adrien HIRVOAS" userId="8487cbe6-c6c9-47c0-bd11-1aa32fbd2609" providerId="ADAL" clId="{5507D8A9-940D-46B2-B9AA-583872BD065F}" dt="2023-11-27T16:29:39.158" v="331"/>
          <ac:spMkLst>
            <pc:docMk/>
            <pc:sldMk cId="284187264" sldId="294"/>
            <ac:spMk id="4" creationId="{FA7CFE39-D6F1-0837-8404-29B22FDA8201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7" creationId="{373FB32D-8A39-C544-6E61-93CBD41BC4A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8" creationId="{FD62736D-B966-DCAA-CB9A-522E9AB0F1B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9" creationId="{4E47B4B1-163A-3AD1-2D62-FEE5659578E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0" creationId="{AAD60A0F-D02C-4890-D13D-A1B72F5CB553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1" creationId="{17F5ED09-B66C-A933-45B9-DB79D5C6168E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2" creationId="{F4E7E968-7859-A983-9BF4-D052A7769D29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8" creationId="{0A587186-0082-00BC-F39D-FC12B5E38771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9" creationId="{E60C1536-1C58-4413-F620-C4AEE5757BB6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0" creationId="{F5DF62CD-4ABB-7046-C2EA-0BD198CBBCCE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6" creationId="{7D41AE78-0006-88FB-53B7-594C400DE96C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7" creationId="{C2F8789C-7B6F-4800-39A6-AC16DF22EB82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2" creationId="{4CA1F913-1741-3154-0DA8-3DAE6AAD660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3" creationId="{97198169-FA74-1B2C-E926-6281A3A394AD}"/>
          </ac:spMkLst>
        </pc:spChg>
        <pc:spChg chg="add del">
          <ac:chgData name="Adrien HIRVOAS" userId="8487cbe6-c6c9-47c0-bd11-1aa32fbd2609" providerId="ADAL" clId="{5507D8A9-940D-46B2-B9AA-583872BD065F}" dt="2023-11-27T16:28:43.424" v="298" actId="22"/>
          <ac:spMkLst>
            <pc:docMk/>
            <pc:sldMk cId="284187264" sldId="294"/>
            <ac:spMk id="35" creationId="{9FA28B7B-B859-3C23-1FDE-D57E9151A160}"/>
          </ac:spMkLst>
        </pc:spChg>
        <pc:spChg chg="add mod">
          <ac:chgData name="Adrien HIRVOAS" userId="8487cbe6-c6c9-47c0-bd11-1aa32fbd2609" providerId="ADAL" clId="{5507D8A9-940D-46B2-B9AA-583872BD065F}" dt="2023-11-27T16:29:27.701" v="316" actId="1076"/>
          <ac:spMkLst>
            <pc:docMk/>
            <pc:sldMk cId="284187264" sldId="294"/>
            <ac:spMk id="37" creationId="{CE902423-B37D-C3DB-2F97-9BE07471DD7E}"/>
          </ac:spMkLst>
        </pc:s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13" creationId="{7CFED9D8-BD43-D150-06BC-ADDEEABEEBD0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14" creationId="{F5B28CE4-E4FD-3A0E-B029-EB2716A95B1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1" creationId="{3BA330D6-3194-4C12-9AC5-D4C36FD73168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22" creationId="{FEA4E048-30A8-D9F6-761F-F397AAB5DE5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8" creationId="{9200E72D-06E3-11DB-981D-608E8826BD73}"/>
          </ac:grpSpMkLst>
        </pc:grpChg>
        <pc:picChg chg="add mod">
          <ac:chgData name="Adrien HIRVOAS" userId="8487cbe6-c6c9-47c0-bd11-1aa32fbd2609" providerId="ADAL" clId="{5507D8A9-940D-46B2-B9AA-583872BD065F}" dt="2023-11-27T16:29:31.853" v="330" actId="1036"/>
          <ac:picMkLst>
            <pc:docMk/>
            <pc:sldMk cId="284187264" sldId="294"/>
            <ac:picMk id="6" creationId="{72A69F45-E51F-0319-9248-2D58988C9E6E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17" creationId="{3C391C4D-A0EA-ADE0-3E3A-19BE076FF96C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5" creationId="{50323ED5-53C2-5717-6E57-9882EE47CB84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9" creationId="{FC2E180E-7B88-B9AE-7214-FF7BA709F681}"/>
          </ac:picMkLst>
        </pc:pic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5" creationId="{EDB7CF0C-DED2-12F0-D1C1-B624C2C45C09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6" creationId="{0201E3FC-15DA-DBB7-1298-3ED318A84F6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3" creationId="{4E4461B1-DAD5-7FDB-2CAC-A72F98A074BE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4" creationId="{0D4CF51D-51C2-5E17-E844-70D7E6492FAA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0" creationId="{79D6A4FC-14AB-9EB9-CBBA-B3ADD6568A5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1" creationId="{17EAAFE8-D991-A0BD-C422-7585912B59D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70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€6M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6259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680646" y="922487"/>
          <a:ext cx="3855048" cy="461428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>
        <a:xfrm>
          <a:off x="782128" y="1614408"/>
          <a:ext cx="3753566" cy="461428"/>
        </a:xfrm>
        <a:prstGeom prst="rect">
          <a:avLst/>
        </a:prstGeom>
      </dgm:spPr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>
        <a:xfrm>
          <a:off x="680646" y="2306329"/>
          <a:ext cx="3855048" cy="461428"/>
        </a:xfrm>
        <a:prstGeom prst="rect">
          <a:avLst/>
        </a:prstGeom>
      </dgm:spPr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>
        <a:xfrm>
          <a:off x="350001" y="2998250"/>
          <a:ext cx="4185694" cy="461428"/>
        </a:xfrm>
        <a:prstGeom prst="rect">
          <a:avLst/>
        </a:prstGeom>
      </dgm:spPr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70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€6M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27/12/2023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27/12/2023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orms.gle/QfxrfTnN2anhtUg7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github.com/Ahirvoas/Training-Day1/blob/main/Tutorial_day1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FAST/python-toolbox" TargetMode="External"/><Relationship Id="rId2" Type="http://schemas.openxmlformats.org/officeDocument/2006/relationships/hyperlink" Target="https://github.com/OpenFAST/python-toolbo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 err="1"/>
              <a:t>January</a:t>
            </a:r>
            <a:r>
              <a:rPr lang="fr-FR" dirty="0"/>
              <a:t> 16th-18th, 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D658-765D-9002-F767-063EF29C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31DB4B-D756-7EEF-DBE9-192370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94DB89-CEF0-A7BE-763F-6F3578F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884087-4F46-8417-393D-F55F5FB3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84F9A9E-DFE8-28D8-28E3-15B43CBE71A3}"/>
              </a:ext>
            </a:extLst>
          </p:cNvPr>
          <p:cNvSpPr/>
          <p:nvPr/>
        </p:nvSpPr>
        <p:spPr>
          <a:xfrm>
            <a:off x="1619182" y="4533642"/>
            <a:ext cx="1695420" cy="16767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2E2FC-C75C-F809-AC00-C8FACC899775}"/>
              </a:ext>
            </a:extLst>
          </p:cNvPr>
          <p:cNvSpPr/>
          <p:nvPr/>
        </p:nvSpPr>
        <p:spPr>
          <a:xfrm>
            <a:off x="1799225" y="4104756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09A4D0-F63A-9827-CB80-8900CD8D83CA}"/>
              </a:ext>
            </a:extLst>
          </p:cNvPr>
          <p:cNvSpPr/>
          <p:nvPr/>
        </p:nvSpPr>
        <p:spPr>
          <a:xfrm>
            <a:off x="6630357" y="4533642"/>
            <a:ext cx="1695420" cy="16767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5F5D6-EF11-764A-9F62-C4EFD9C605FA}"/>
              </a:ext>
            </a:extLst>
          </p:cNvPr>
          <p:cNvSpPr/>
          <p:nvPr/>
        </p:nvSpPr>
        <p:spPr>
          <a:xfrm>
            <a:off x="6682029" y="4104756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39B14EE3-6566-6845-955F-3B88FAE0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4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https://forms.gle/QfxrfTnN2anhtUg7A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180474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</p:txBody>
      </p:sp>
      <p:grpSp>
        <p:nvGrpSpPr>
          <p:cNvPr id="70" name="Group 87">
            <a:extLst>
              <a:ext uri="{FF2B5EF4-FFF2-40B4-BE49-F238E27FC236}">
                <a16:creationId xmlns:a16="http://schemas.microsoft.com/office/drawing/2014/main" id="{B399F776-2F18-9DC3-CE5F-F70324B72C15}"/>
              </a:ext>
            </a:extLst>
          </p:cNvPr>
          <p:cNvGrpSpPr/>
          <p:nvPr/>
        </p:nvGrpSpPr>
        <p:grpSpPr>
          <a:xfrm>
            <a:off x="7813127" y="3081161"/>
            <a:ext cx="2471531" cy="2809161"/>
            <a:chOff x="6464160" y="2103387"/>
            <a:chExt cx="2471531" cy="280916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014C5D-6B80-51C4-A395-EB934AA583F1}"/>
                </a:ext>
              </a:extLst>
            </p:cNvPr>
            <p:cNvSpPr/>
            <p:nvPr/>
          </p:nvSpPr>
          <p:spPr>
            <a:xfrm>
              <a:off x="6464160" y="2103387"/>
              <a:ext cx="2471531" cy="2459345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235AF5-3A63-B364-BB9D-E8C0DC2DD2BC}"/>
                </a:ext>
              </a:extLst>
            </p:cNvPr>
            <p:cNvSpPr/>
            <p:nvPr/>
          </p:nvSpPr>
          <p:spPr>
            <a:xfrm>
              <a:off x="6473687" y="4695427"/>
              <a:ext cx="620057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Main*.sum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562CCD-E270-0074-28A4-3F2CC706C03A}"/>
                </a:ext>
              </a:extLst>
            </p:cNvPr>
            <p:cNvSpPr/>
            <p:nvPr/>
          </p:nvSpPr>
          <p:spPr>
            <a:xfrm>
              <a:off x="7123913" y="4695427"/>
              <a:ext cx="593716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BA98D7-DE0A-9F5E-6041-498764B8CCF6}"/>
                </a:ext>
              </a:extLst>
            </p:cNvPr>
            <p:cNvSpPr/>
            <p:nvPr/>
          </p:nvSpPr>
          <p:spPr>
            <a:xfrm>
              <a:off x="8769357" y="4695427"/>
              <a:ext cx="161573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C4CE17-9A20-64F9-7D0C-8DF18A1D472A}"/>
                </a:ext>
              </a:extLst>
            </p:cNvPr>
            <p:cNvSpPr/>
            <p:nvPr/>
          </p:nvSpPr>
          <p:spPr>
            <a:xfrm>
              <a:off x="8326033" y="4693016"/>
              <a:ext cx="413155" cy="219532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vtk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*/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ABFC7D-8552-4801-AD85-4609F3F38368}"/>
                </a:ext>
              </a:extLst>
            </p:cNvPr>
            <p:cNvSpPr/>
            <p:nvPr/>
          </p:nvSpPr>
          <p:spPr>
            <a:xfrm>
              <a:off x="7747798" y="4695427"/>
              <a:ext cx="548065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TextBox 2">
            <a:extLst>
              <a:ext uri="{FF2B5EF4-FFF2-40B4-BE49-F238E27FC236}">
                <a16:creationId xmlns:a16="http://schemas.microsoft.com/office/drawing/2014/main" id="{1982C92E-59F9-89C0-277E-04F3A6311386}"/>
              </a:ext>
            </a:extLst>
          </p:cNvPr>
          <p:cNvSpPr txBox="1"/>
          <p:nvPr/>
        </p:nvSpPr>
        <p:spPr>
          <a:xfrm>
            <a:off x="1448360" y="1608778"/>
            <a:ext cx="40419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9C1"/>
                </a:solidFill>
                <a:effectLst/>
                <a:uLnTx/>
                <a:uFillTx/>
              </a:rPr>
              <a:t>INPUTS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main file (extension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fst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which references other files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823A330B-3C67-09D6-90B5-B137E03A949A}"/>
              </a:ext>
            </a:extLst>
          </p:cNvPr>
          <p:cNvSpPr txBox="1"/>
          <p:nvPr/>
        </p:nvSpPr>
        <p:spPr>
          <a:xfrm>
            <a:off x="5814950" y="1558542"/>
            <a:ext cx="4678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6A01A"/>
                </a:solidFill>
                <a:effectLst/>
                <a:uLnTx/>
                <a:uFillTx/>
              </a:rPr>
              <a:t>OUTPUTS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data file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.out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outb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 with time series of selected output channels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optional files: summary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echo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ech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linearization 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lin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visualization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vtk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79" name="Group 79">
            <a:extLst>
              <a:ext uri="{FF2B5EF4-FFF2-40B4-BE49-F238E27FC236}">
                <a16:creationId xmlns:a16="http://schemas.microsoft.com/office/drawing/2014/main" id="{0CB93890-9010-C37B-ECF0-AB758B9DDE50}"/>
              </a:ext>
            </a:extLst>
          </p:cNvPr>
          <p:cNvGrpSpPr/>
          <p:nvPr/>
        </p:nvGrpSpPr>
        <p:grpSpPr>
          <a:xfrm>
            <a:off x="1865801" y="2574972"/>
            <a:ext cx="2471531" cy="3478385"/>
            <a:chOff x="516834" y="1597198"/>
            <a:chExt cx="2471531" cy="34783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7F8E97-1E66-E0D6-39EC-B1AFD2C4574A}"/>
                </a:ext>
              </a:extLst>
            </p:cNvPr>
            <p:cNvSpPr/>
            <p:nvPr/>
          </p:nvSpPr>
          <p:spPr>
            <a:xfrm>
              <a:off x="516834" y="1597198"/>
              <a:ext cx="2471531" cy="3478385"/>
            </a:xfrm>
            <a:prstGeom prst="rect">
              <a:avLst/>
            </a:prstGeom>
            <a:solidFill>
              <a:srgbClr val="0079C1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Main.fst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FAB84-4098-799F-0B19-E7956DD4A69E}"/>
                </a:ext>
              </a:extLst>
            </p:cNvPr>
            <p:cNvSpPr/>
            <p:nvPr/>
          </p:nvSpPr>
          <p:spPr>
            <a:xfrm>
              <a:off x="841512" y="2018162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ElastoDyn.dat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CE46D4-283F-433B-5F64-634D8C2EA20D}"/>
                </a:ext>
              </a:extLst>
            </p:cNvPr>
            <p:cNvSpPr/>
            <p:nvPr/>
          </p:nvSpPr>
          <p:spPr>
            <a:xfrm>
              <a:off x="841511" y="33513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AeroDyn.dat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7D5C23-8550-9F61-70BC-264F8C420478}"/>
                </a:ext>
              </a:extLst>
            </p:cNvPr>
            <p:cNvSpPr/>
            <p:nvPr/>
          </p:nvSpPr>
          <p:spPr>
            <a:xfrm>
              <a:off x="1258954" y="2410499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ED_Tower.dat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3D937E4-93ED-EC35-D574-593B7A23D988}"/>
                </a:ext>
              </a:extLst>
            </p:cNvPr>
            <p:cNvSpPr/>
            <p:nvPr/>
          </p:nvSpPr>
          <p:spPr>
            <a:xfrm>
              <a:off x="1258954" y="2820597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DFF667-EF5E-39F2-FEB2-DC8DBD0EF08B}"/>
                </a:ext>
              </a:extLst>
            </p:cNvPr>
            <p:cNvSpPr/>
            <p:nvPr/>
          </p:nvSpPr>
          <p:spPr>
            <a:xfrm>
              <a:off x="848137" y="46404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….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row: Bent-Up 29">
              <a:extLst>
                <a:ext uri="{FF2B5EF4-FFF2-40B4-BE49-F238E27FC236}">
                  <a16:creationId xmlns:a16="http://schemas.microsoft.com/office/drawing/2014/main" id="{8EEB5E4D-0F42-C2D9-DF99-0F288A2F1824}"/>
                </a:ext>
              </a:extLst>
            </p:cNvPr>
            <p:cNvSpPr/>
            <p:nvPr/>
          </p:nvSpPr>
          <p:spPr>
            <a:xfrm rot="5400000">
              <a:off x="623042" y="204332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Bent-Up 30">
              <a:extLst>
                <a:ext uri="{FF2B5EF4-FFF2-40B4-BE49-F238E27FC236}">
                  <a16:creationId xmlns:a16="http://schemas.microsoft.com/office/drawing/2014/main" id="{BD4D2614-3ECF-3284-FD42-CD4196B1076B}"/>
                </a:ext>
              </a:extLst>
            </p:cNvPr>
            <p:cNvSpPr/>
            <p:nvPr/>
          </p:nvSpPr>
          <p:spPr>
            <a:xfrm rot="5400000">
              <a:off x="646080" y="3385344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Arrow: Bent-Up 31">
              <a:extLst>
                <a:ext uri="{FF2B5EF4-FFF2-40B4-BE49-F238E27FC236}">
                  <a16:creationId xmlns:a16="http://schemas.microsoft.com/office/drawing/2014/main" id="{529DA191-05F0-F56B-F9B1-5EF6DF7B2239}"/>
                </a:ext>
              </a:extLst>
            </p:cNvPr>
            <p:cNvSpPr/>
            <p:nvPr/>
          </p:nvSpPr>
          <p:spPr>
            <a:xfrm rot="5400000">
              <a:off x="642612" y="4684760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Arrow: Bent-Up 33">
              <a:extLst>
                <a:ext uri="{FF2B5EF4-FFF2-40B4-BE49-F238E27FC236}">
                  <a16:creationId xmlns:a16="http://schemas.microsoft.com/office/drawing/2014/main" id="{6A626197-F100-E32D-47C1-E4C14FB10082}"/>
                </a:ext>
              </a:extLst>
            </p:cNvPr>
            <p:cNvSpPr/>
            <p:nvPr/>
          </p:nvSpPr>
          <p:spPr>
            <a:xfrm rot="5400000">
              <a:off x="1063841" y="2459216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Arrow: Bent-Up 35">
              <a:extLst>
                <a:ext uri="{FF2B5EF4-FFF2-40B4-BE49-F238E27FC236}">
                  <a16:creationId xmlns:a16="http://schemas.microsoft.com/office/drawing/2014/main" id="{4FAF18D8-EADF-437C-6FD1-86B245DF7074}"/>
                </a:ext>
              </a:extLst>
            </p:cNvPr>
            <p:cNvSpPr/>
            <p:nvPr/>
          </p:nvSpPr>
          <p:spPr>
            <a:xfrm rot="5400000">
              <a:off x="1070467" y="285698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ABC859-6F98-C6AC-524F-0004D7C65BC8}"/>
                </a:ext>
              </a:extLst>
            </p:cNvPr>
            <p:cNvSpPr/>
            <p:nvPr/>
          </p:nvSpPr>
          <p:spPr>
            <a:xfrm>
              <a:off x="1278831" y="3743720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Arrow: Bent-Up 42">
              <a:extLst>
                <a:ext uri="{FF2B5EF4-FFF2-40B4-BE49-F238E27FC236}">
                  <a16:creationId xmlns:a16="http://schemas.microsoft.com/office/drawing/2014/main" id="{91A4F05D-D510-64CC-75A1-164260F1B055}"/>
                </a:ext>
              </a:extLst>
            </p:cNvPr>
            <p:cNvSpPr/>
            <p:nvPr/>
          </p:nvSpPr>
          <p:spPr>
            <a:xfrm rot="5400000">
              <a:off x="1090344" y="3780105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D10C7B-295F-67E8-F97E-6B01238FCDF4}"/>
                </a:ext>
              </a:extLst>
            </p:cNvPr>
            <p:cNvSpPr/>
            <p:nvPr/>
          </p:nvSpPr>
          <p:spPr>
            <a:xfrm>
              <a:off x="1278831" y="4131123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Polar.dat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Arrow: Bent-Up 47">
              <a:extLst>
                <a:ext uri="{FF2B5EF4-FFF2-40B4-BE49-F238E27FC236}">
                  <a16:creationId xmlns:a16="http://schemas.microsoft.com/office/drawing/2014/main" id="{E5DE8DCE-01AB-493C-F98C-B293E407862A}"/>
                </a:ext>
              </a:extLst>
            </p:cNvPr>
            <p:cNvSpPr/>
            <p:nvPr/>
          </p:nvSpPr>
          <p:spPr>
            <a:xfrm rot="5400000">
              <a:off x="1090344" y="4167508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5" name="Table 60">
            <a:extLst>
              <a:ext uri="{FF2B5EF4-FFF2-40B4-BE49-F238E27FC236}">
                <a16:creationId xmlns:a16="http://schemas.microsoft.com/office/drawing/2014/main" id="{77AE586A-501C-AA8B-DF76-E72646182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82827"/>
              </p:ext>
            </p:extLst>
          </p:nvPr>
        </p:nvGraphicFramePr>
        <p:xfrm>
          <a:off x="7888911" y="3441200"/>
          <a:ext cx="2339011" cy="2054860"/>
        </p:xfrm>
        <a:graphic>
          <a:graphicData uri="http://schemas.openxmlformats.org/drawingml/2006/table">
            <a:tbl>
              <a:tblPr firstRow="1" bandRow="1"/>
              <a:tblGrid>
                <a:gridCol w="584753">
                  <a:extLst>
                    <a:ext uri="{9D8B030D-6E8A-4147-A177-3AD203B41FA5}">
                      <a16:colId xmlns:a16="http://schemas.microsoft.com/office/drawing/2014/main" val="282204084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167688275"/>
                    </a:ext>
                  </a:extLst>
                </a:gridCol>
                <a:gridCol w="269697">
                  <a:extLst>
                    <a:ext uri="{9D8B030D-6E8A-4147-A177-3AD203B41FA5}">
                      <a16:colId xmlns:a16="http://schemas.microsoft.com/office/drawing/2014/main" val="2714334989"/>
                    </a:ext>
                  </a:extLst>
                </a:gridCol>
                <a:gridCol w="927651">
                  <a:extLst>
                    <a:ext uri="{9D8B030D-6E8A-4147-A177-3AD203B41FA5}">
                      <a16:colId xmlns:a16="http://schemas.microsoft.com/office/drawing/2014/main" val="423895571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Time 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Rotor Speed (rpm)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Channel[n]</a:t>
                      </a:r>
                    </a:p>
                    <a:p>
                      <a:pPr algn="ctr"/>
                      <a:r>
                        <a:rPr lang="en-US" sz="1050" dirty="0"/>
                        <a:t>(unit)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802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295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4.9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0811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694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err="1"/>
                        <a:t>tMax</a:t>
                      </a:r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78348"/>
                  </a:ext>
                </a:extLst>
              </a:tr>
            </a:tbl>
          </a:graphicData>
        </a:graphic>
      </p:graphicFrame>
      <p:grpSp>
        <p:nvGrpSpPr>
          <p:cNvPr id="96" name="Group 82">
            <a:extLst>
              <a:ext uri="{FF2B5EF4-FFF2-40B4-BE49-F238E27FC236}">
                <a16:creationId xmlns:a16="http://schemas.microsoft.com/office/drawing/2014/main" id="{4A952B9B-F6C8-C5EB-8F39-7CA8B0EE1E54}"/>
              </a:ext>
            </a:extLst>
          </p:cNvPr>
          <p:cNvGrpSpPr/>
          <p:nvPr/>
        </p:nvGrpSpPr>
        <p:grpSpPr>
          <a:xfrm>
            <a:off x="4448919" y="3905051"/>
            <a:ext cx="3320723" cy="1912480"/>
            <a:chOff x="3099952" y="2927277"/>
            <a:chExt cx="3320723" cy="1912480"/>
          </a:xfrm>
        </p:grpSpPr>
        <p:cxnSp>
          <p:nvCxnSpPr>
            <p:cNvPr id="97" name="Straight Arrow Connector 5">
              <a:extLst>
                <a:ext uri="{FF2B5EF4-FFF2-40B4-BE49-F238E27FC236}">
                  <a16:creationId xmlns:a16="http://schemas.microsoft.com/office/drawing/2014/main" id="{00347559-8C2C-63AA-539D-48B9D9DF3711}"/>
                </a:ext>
              </a:extLst>
            </p:cNvPr>
            <p:cNvCxnSpPr>
              <a:cxnSpLocks/>
            </p:cNvCxnSpPr>
            <p:nvPr/>
          </p:nvCxnSpPr>
          <p:spPr>
            <a:xfrm>
              <a:off x="3099952" y="3311627"/>
              <a:ext cx="733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1016B878-EE6C-5001-7C3E-62E4F4525EED}"/>
                </a:ext>
              </a:extLst>
            </p:cNvPr>
            <p:cNvSpPr/>
            <p:nvPr/>
          </p:nvSpPr>
          <p:spPr>
            <a:xfrm>
              <a:off x="3833194" y="2927277"/>
              <a:ext cx="1795662" cy="828961"/>
            </a:xfrm>
            <a:prstGeom prst="ellipse">
              <a:avLst/>
            </a:prstGeom>
            <a:solidFill>
              <a:srgbClr val="5E9732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OpenFAST executable</a:t>
              </a:r>
            </a:p>
          </p:txBody>
        </p:sp>
        <p:cxnSp>
          <p:nvCxnSpPr>
            <p:cNvPr id="99" name="Straight Arrow Connector 8">
              <a:extLst>
                <a:ext uri="{FF2B5EF4-FFF2-40B4-BE49-F238E27FC236}">
                  <a16:creationId xmlns:a16="http://schemas.microsoft.com/office/drawing/2014/main" id="{CE913CB2-3199-6A33-CD5C-21F355451A7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240" y="3326392"/>
              <a:ext cx="60629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Arrow Connector 75">
              <a:extLst>
                <a:ext uri="{FF2B5EF4-FFF2-40B4-BE49-F238E27FC236}">
                  <a16:creationId xmlns:a16="http://schemas.microsoft.com/office/drawing/2014/main" id="{04B655F1-7386-A219-DF92-83DD23ED1CD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94" y="3422488"/>
              <a:ext cx="705681" cy="1417269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D9D1-87DD-0815-901A-BBD4E931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CFE39-D6F1-0837-8404-29B22FD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EC9A3-46B7-31A3-A9F6-1A5FAC1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97">
            <a:extLst>
              <a:ext uri="{FF2B5EF4-FFF2-40B4-BE49-F238E27FC236}">
                <a16:creationId xmlns:a16="http://schemas.microsoft.com/office/drawing/2014/main" id="{72A69F45-E51F-0319-9248-2D58988C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88" y="2323226"/>
            <a:ext cx="3114675" cy="268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FB32D-8A39-C544-6E61-93CBD41BC4A4}"/>
              </a:ext>
            </a:extLst>
          </p:cNvPr>
          <p:cNvSpPr/>
          <p:nvPr/>
        </p:nvSpPr>
        <p:spPr>
          <a:xfrm>
            <a:off x="2340145" y="2965589"/>
            <a:ext cx="1401593" cy="16383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2736D-B966-DCAA-CB9A-522E9AB0F1B5}"/>
              </a:ext>
            </a:extLst>
          </p:cNvPr>
          <p:cNvSpPr/>
          <p:nvPr/>
        </p:nvSpPr>
        <p:spPr>
          <a:xfrm>
            <a:off x="2340147" y="4635075"/>
            <a:ext cx="1396030" cy="1925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7B4B1-163A-3AD1-2D62-FEE5659578E5}"/>
              </a:ext>
            </a:extLst>
          </p:cNvPr>
          <p:cNvSpPr/>
          <p:nvPr/>
        </p:nvSpPr>
        <p:spPr>
          <a:xfrm>
            <a:off x="2346775" y="4409421"/>
            <a:ext cx="1396030" cy="201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AD60A0F-D02C-4890-D13D-A1B72F5CB553}"/>
              </a:ext>
            </a:extLst>
          </p:cNvPr>
          <p:cNvSpPr txBox="1"/>
          <p:nvPr/>
        </p:nvSpPr>
        <p:spPr>
          <a:xfrm>
            <a:off x="1398062" y="431244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17F5ED09-B66C-A933-45B9-DB79D5C6168E}"/>
              </a:ext>
            </a:extLst>
          </p:cNvPr>
          <p:cNvSpPr txBox="1"/>
          <p:nvPr/>
        </p:nvSpPr>
        <p:spPr>
          <a:xfrm>
            <a:off x="1346784" y="4555747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OUTPUT</a:t>
            </a:r>
          </a:p>
        </p:txBody>
      </p:sp>
      <p:sp>
        <p:nvSpPr>
          <p:cNvPr id="12" name="TextBox 62">
            <a:extLst>
              <a:ext uri="{FF2B5EF4-FFF2-40B4-BE49-F238E27FC236}">
                <a16:creationId xmlns:a16="http://schemas.microsoft.com/office/drawing/2014/main" id="{F4E7E968-7859-A983-9BF4-D052A7769D29}"/>
              </a:ext>
            </a:extLst>
          </p:cNvPr>
          <p:cNvSpPr txBox="1"/>
          <p:nvPr/>
        </p:nvSpPr>
        <p:spPr>
          <a:xfrm>
            <a:off x="1367505" y="1991961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Typical folder:</a:t>
            </a:r>
          </a:p>
        </p:txBody>
      </p:sp>
      <p:grpSp>
        <p:nvGrpSpPr>
          <p:cNvPr id="13" name="Group 94">
            <a:extLst>
              <a:ext uri="{FF2B5EF4-FFF2-40B4-BE49-F238E27FC236}">
                <a16:creationId xmlns:a16="http://schemas.microsoft.com/office/drawing/2014/main" id="{7CFED9D8-BD43-D150-06BC-ADDEEABEEBD0}"/>
              </a:ext>
            </a:extLst>
          </p:cNvPr>
          <p:cNvGrpSpPr/>
          <p:nvPr/>
        </p:nvGrpSpPr>
        <p:grpSpPr>
          <a:xfrm>
            <a:off x="3736177" y="2283441"/>
            <a:ext cx="4095989" cy="3785121"/>
            <a:chOff x="2350999" y="1115550"/>
            <a:chExt cx="4095989" cy="3785121"/>
          </a:xfrm>
        </p:grpSpPr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F5B28CE4-E4FD-3A0E-B029-EB2716A95B11}"/>
                </a:ext>
              </a:extLst>
            </p:cNvPr>
            <p:cNvGrpSpPr/>
            <p:nvPr/>
          </p:nvGrpSpPr>
          <p:grpSpPr>
            <a:xfrm>
              <a:off x="3032046" y="1124368"/>
              <a:ext cx="3414942" cy="3767485"/>
              <a:chOff x="2732583" y="692703"/>
              <a:chExt cx="3018882" cy="3330538"/>
            </a:xfrm>
          </p:grpSpPr>
          <p:pic>
            <p:nvPicPr>
              <p:cNvPr id="17" name="Picture 32">
                <a:extLst>
                  <a:ext uri="{FF2B5EF4-FFF2-40B4-BE49-F238E27FC236}">
                    <a16:creationId xmlns:a16="http://schemas.microsoft.com/office/drawing/2014/main" id="{3C391C4D-A0EA-ADE0-3E3A-19BE076FF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83" y="692703"/>
                <a:ext cx="3018882" cy="3330538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87186-0082-00BC-F39D-FC12B5E38771}"/>
                  </a:ext>
                </a:extLst>
              </p:cNvPr>
              <p:cNvSpPr/>
              <p:nvPr/>
            </p:nvSpPr>
            <p:spPr>
              <a:xfrm>
                <a:off x="2935128" y="3178968"/>
                <a:ext cx="1017745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0C1536-1C58-4413-F620-C4AEE5757BB6}"/>
                  </a:ext>
                </a:extLst>
              </p:cNvPr>
              <p:cNvSpPr/>
              <p:nvPr/>
            </p:nvSpPr>
            <p:spPr>
              <a:xfrm>
                <a:off x="2951798" y="3467101"/>
                <a:ext cx="1017746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F62CD-4ABB-7046-C2EA-0BD198CBBCCE}"/>
                  </a:ext>
                </a:extLst>
              </p:cNvPr>
              <p:cNvSpPr/>
              <p:nvPr/>
            </p:nvSpPr>
            <p:spPr>
              <a:xfrm>
                <a:off x="2951798" y="3555741"/>
                <a:ext cx="1017746" cy="90487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64">
              <a:extLst>
                <a:ext uri="{FF2B5EF4-FFF2-40B4-BE49-F238E27FC236}">
                  <a16:creationId xmlns:a16="http://schemas.microsoft.com/office/drawing/2014/main" id="{EDB7CF0C-DED2-12F0-D1C1-B624C2C45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115550"/>
              <a:ext cx="668347" cy="210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>
              <a:extLst>
                <a:ext uri="{FF2B5EF4-FFF2-40B4-BE49-F238E27FC236}">
                  <a16:creationId xmlns:a16="http://schemas.microsoft.com/office/drawing/2014/main" id="{0201E3FC-15DA-DBB7-1298-3ED318A84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457659"/>
              <a:ext cx="661719" cy="1443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5">
            <a:extLst>
              <a:ext uri="{FF2B5EF4-FFF2-40B4-BE49-F238E27FC236}">
                <a16:creationId xmlns:a16="http://schemas.microsoft.com/office/drawing/2014/main" id="{3BA330D6-3194-4C12-9AC5-D4C36FD73168}"/>
              </a:ext>
            </a:extLst>
          </p:cNvPr>
          <p:cNvGrpSpPr/>
          <p:nvPr/>
        </p:nvGrpSpPr>
        <p:grpSpPr>
          <a:xfrm>
            <a:off x="5818817" y="2049155"/>
            <a:ext cx="3844848" cy="4229105"/>
            <a:chOff x="4433639" y="881264"/>
            <a:chExt cx="3844848" cy="422910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FEA4E048-30A8-D9F6-761F-F397AAB5DE51}"/>
                </a:ext>
              </a:extLst>
            </p:cNvPr>
            <p:cNvGrpSpPr/>
            <p:nvPr/>
          </p:nvGrpSpPr>
          <p:grpSpPr>
            <a:xfrm>
              <a:off x="5157286" y="898216"/>
              <a:ext cx="3121201" cy="4212153"/>
              <a:chOff x="3768867" y="697465"/>
              <a:chExt cx="3121201" cy="4212153"/>
            </a:xfrm>
          </p:grpSpPr>
          <p:pic>
            <p:nvPicPr>
              <p:cNvPr id="25" name="Picture 44">
                <a:extLst>
                  <a:ext uri="{FF2B5EF4-FFF2-40B4-BE49-F238E27FC236}">
                    <a16:creationId xmlns:a16="http://schemas.microsoft.com/office/drawing/2014/main" id="{50323ED5-53C2-5717-6E57-9882EE47C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867" y="697465"/>
                <a:ext cx="3121201" cy="4212153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41AE78-0006-88FB-53B7-594C400DE96C}"/>
                  </a:ext>
                </a:extLst>
              </p:cNvPr>
              <p:cNvSpPr/>
              <p:nvPr/>
            </p:nvSpPr>
            <p:spPr>
              <a:xfrm>
                <a:off x="3997422" y="4400791"/>
                <a:ext cx="1336578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8789C-7B6F-4800-39A6-AC16DF22EB82}"/>
                  </a:ext>
                </a:extLst>
              </p:cNvPr>
              <p:cNvSpPr/>
              <p:nvPr/>
            </p:nvSpPr>
            <p:spPr>
              <a:xfrm>
                <a:off x="3992889" y="4635981"/>
                <a:ext cx="1336578" cy="24796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4E4461B1-DAD5-7FDB-2CAC-A72F98A0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3639" y="881264"/>
              <a:ext cx="717573" cy="348175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D4CF51D-51C2-5E17-E844-70D7E649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639" y="4438124"/>
              <a:ext cx="710945" cy="6722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93">
            <a:extLst>
              <a:ext uri="{FF2B5EF4-FFF2-40B4-BE49-F238E27FC236}">
                <a16:creationId xmlns:a16="http://schemas.microsoft.com/office/drawing/2014/main" id="{9200E72D-06E3-11DB-981D-608E8826BD73}"/>
              </a:ext>
            </a:extLst>
          </p:cNvPr>
          <p:cNvGrpSpPr/>
          <p:nvPr/>
        </p:nvGrpSpPr>
        <p:grpSpPr>
          <a:xfrm>
            <a:off x="3736177" y="3167547"/>
            <a:ext cx="6780117" cy="2443162"/>
            <a:chOff x="2350999" y="1999656"/>
            <a:chExt cx="6780117" cy="2443162"/>
          </a:xfrm>
        </p:grpSpPr>
        <p:pic>
          <p:nvPicPr>
            <p:cNvPr id="29" name="Picture 61">
              <a:extLst>
                <a:ext uri="{FF2B5EF4-FFF2-40B4-BE49-F238E27FC236}">
                  <a16:creationId xmlns:a16="http://schemas.microsoft.com/office/drawing/2014/main" id="{FC2E180E-7B88-B9AE-7214-FF7BA70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830" y="1999656"/>
              <a:ext cx="3789286" cy="2443162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</p:pic>
        <p:cxnSp>
          <p:nvCxnSpPr>
            <p:cNvPr id="30" name="Straight Connector 84">
              <a:extLst>
                <a:ext uri="{FF2B5EF4-FFF2-40B4-BE49-F238E27FC236}">
                  <a16:creationId xmlns:a16="http://schemas.microsoft.com/office/drawing/2014/main" id="{79D6A4FC-14AB-9EB9-CBBA-B3ADD6568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999656"/>
              <a:ext cx="2978129" cy="14647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>
              <a:extLst>
                <a:ext uri="{FF2B5EF4-FFF2-40B4-BE49-F238E27FC236}">
                  <a16:creationId xmlns:a16="http://schemas.microsoft.com/office/drawing/2014/main" id="{17EAAFE8-D991-A0BD-C422-7585912B59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678600"/>
              <a:ext cx="2978129" cy="76421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A1F913-1741-3154-0DA8-3DAE6AAD6604}"/>
              </a:ext>
            </a:extLst>
          </p:cNvPr>
          <p:cNvSpPr/>
          <p:nvPr/>
        </p:nvSpPr>
        <p:spPr>
          <a:xfrm>
            <a:off x="2340147" y="4847800"/>
            <a:ext cx="1396030" cy="1713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103">
            <a:extLst>
              <a:ext uri="{FF2B5EF4-FFF2-40B4-BE49-F238E27FC236}">
                <a16:creationId xmlns:a16="http://schemas.microsoft.com/office/drawing/2014/main" id="{97198169-FA74-1B2C-E926-6281A3A394AD}"/>
              </a:ext>
            </a:extLst>
          </p:cNvPr>
          <p:cNvSpPr txBox="1"/>
          <p:nvPr/>
        </p:nvSpPr>
        <p:spPr>
          <a:xfrm>
            <a:off x="1542843" y="477467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902423-B37D-C3DB-2F97-9BE07471DD7E}"/>
              </a:ext>
            </a:extLst>
          </p:cNvPr>
          <p:cNvSpPr txBox="1"/>
          <p:nvPr/>
        </p:nvSpPr>
        <p:spPr>
          <a:xfrm>
            <a:off x="357404" y="125795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OpenFAST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inputs and outputs (in practice)</a:t>
            </a:r>
          </a:p>
        </p:txBody>
      </p:sp>
    </p:spTree>
    <p:extLst>
      <p:ext uri="{BB962C8B-B14F-4D97-AF65-F5344CB8AC3E}">
        <p14:creationId xmlns:p14="http://schemas.microsoft.com/office/powerpoint/2010/main" val="2841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818083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3024370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635542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https://github.com/Ahirvoas/Training-Day1/blob/main/Tutorial_day1.ipynb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28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D3688-97E4-562E-1D10-2CF8B09F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18" y="3074732"/>
            <a:ext cx="1935164" cy="708537"/>
          </a:xfrm>
        </p:spPr>
        <p:txBody>
          <a:bodyPr>
            <a:noAutofit/>
          </a:bodyPr>
          <a:lstStyle/>
          <a:p>
            <a:r>
              <a:rPr lang="fr-FR" sz="4800" dirty="0"/>
              <a:t>Annex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5F759D-3ADC-2B85-2829-4C27B513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BD9B2C-1ABF-42EC-AF48-62C43955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00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10805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7789518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Prerequisites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open-source Python distribution platform ANACONDA</a:t>
            </a:r>
          </a:p>
          <a:p>
            <a:pPr marL="457200" lvl="1" indent="0">
              <a:buNone/>
            </a:pPr>
            <a:r>
              <a:rPr lang="fr-FR" dirty="0"/>
              <a:t>To download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click </a:t>
            </a:r>
            <a:r>
              <a:rPr lang="fr-FR" dirty="0" err="1">
                <a:hlinkClick r:id="rId2"/>
              </a:rPr>
              <a:t>here</a:t>
            </a:r>
            <a:endParaRPr lang="fr-FR" dirty="0"/>
          </a:p>
          <a:p>
            <a:pPr marL="0" indent="0">
              <a:buNone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Installation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12" name="Tableau 6">
            <a:extLst>
              <a:ext uri="{FF2B5EF4-FFF2-40B4-BE49-F238E27FC236}">
                <a16:creationId xmlns:a16="http://schemas.microsoft.com/office/drawing/2014/main" id="{662FB361-44E5-B88C-08E5-A8B06BAD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51145"/>
              </p:ext>
            </p:extLst>
          </p:nvPr>
        </p:nvGraphicFramePr>
        <p:xfrm>
          <a:off x="2372422" y="2371092"/>
          <a:ext cx="895105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Windows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/>
                        <a:t>Use the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 err="1"/>
                        <a:t>Conda</a:t>
                      </a:r>
                      <a:r>
                        <a:rPr lang="fr-FR" sz="1600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600" dirty="0"/>
                        <a:t>Install </a:t>
                      </a:r>
                      <a:r>
                        <a:rPr lang="fr-FR" sz="1600" dirty="0" err="1"/>
                        <a:t>OpenFAST</a:t>
                      </a:r>
                      <a:r>
                        <a:rPr lang="fr-FR" sz="1600" dirty="0"/>
                        <a:t> in a new </a:t>
                      </a:r>
                      <a:r>
                        <a:rPr lang="fr-FR" sz="1600" dirty="0" err="1"/>
                        <a:t>environment</a:t>
                      </a:r>
                      <a:endParaRPr lang="fr-FR" sz="16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13" name="Picture 6">
            <a:extLst>
              <a:ext uri="{FF2B5EF4-FFF2-40B4-BE49-F238E27FC236}">
                <a16:creationId xmlns:a16="http://schemas.microsoft.com/office/drawing/2014/main" id="{1D53398F-1297-1DF3-E34F-FF12E894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09" y="2504692"/>
            <a:ext cx="387191" cy="4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indows">
            <a:extLst>
              <a:ext uri="{FF2B5EF4-FFF2-40B4-BE49-F238E27FC236}">
                <a16:creationId xmlns:a16="http://schemas.microsoft.com/office/drawing/2014/main" id="{4A7E200B-07E2-1F85-6704-51EBED8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3" y="2504692"/>
            <a:ext cx="1614324" cy="5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Linux Logo - PNG and Vector - Logo Download">
            <a:extLst>
              <a:ext uri="{FF2B5EF4-FFF2-40B4-BE49-F238E27FC236}">
                <a16:creationId xmlns:a16="http://schemas.microsoft.com/office/drawing/2014/main" id="{44D7A6E6-22E0-A9EE-6C8F-5B209AF6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15" y="2584500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859793-EC5E-AC9B-AA3D-EB795AD8B929}"/>
              </a:ext>
            </a:extLst>
          </p:cNvPr>
          <p:cNvSpPr txBox="1"/>
          <p:nvPr/>
        </p:nvSpPr>
        <p:spPr>
          <a:xfrm>
            <a:off x="3546595" y="5069129"/>
            <a:ext cx="18261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cd  </a:t>
            </a:r>
            <a:r>
              <a:rPr lang="fr-FR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sz="1400" dirty="0"/>
          </a:p>
          <a:p>
            <a:r>
              <a:rPr lang="fr-FR" sz="1400" dirty="0"/>
              <a:t>openfast_x64.exe /h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241E4A-028E-85C1-6E29-3776FE4D798B}"/>
              </a:ext>
            </a:extLst>
          </p:cNvPr>
          <p:cNvSpPr txBox="1"/>
          <p:nvPr/>
        </p:nvSpPr>
        <p:spPr>
          <a:xfrm>
            <a:off x="7280011" y="4065260"/>
            <a:ext cx="354077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#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a new </a:t>
            </a:r>
            <a:r>
              <a:rPr lang="fr-FR" sz="1400" dirty="0" err="1"/>
              <a:t>environment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-- clone base –n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activate</a:t>
            </a:r>
            <a:r>
              <a:rPr lang="fr-FR" sz="1400" dirty="0"/>
              <a:t>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/>
              <a:t># </a:t>
            </a:r>
            <a:r>
              <a:rPr lang="fr-FR" sz="1400" dirty="0" err="1"/>
              <a:t>install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channel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install</a:t>
            </a:r>
            <a:r>
              <a:rPr lang="fr-FR" sz="1400" dirty="0"/>
              <a:t> –c </a:t>
            </a:r>
            <a:r>
              <a:rPr lang="fr-FR" sz="1400" dirty="0" err="1"/>
              <a:t>conda</a:t>
            </a:r>
            <a:r>
              <a:rPr lang="fr-FR" sz="1400" dirty="0"/>
              <a:t>-forge </a:t>
            </a:r>
            <a:r>
              <a:rPr lang="fr-FR" sz="1400" dirty="0" err="1"/>
              <a:t>openfast</a:t>
            </a:r>
            <a:r>
              <a:rPr lang="fr-FR" sz="1400" dirty="0"/>
              <a:t>==2.0.0</a:t>
            </a:r>
          </a:p>
          <a:p>
            <a:endParaRPr lang="fr-FR" sz="1400" dirty="0"/>
          </a:p>
          <a:p>
            <a:r>
              <a:rPr lang="fr-FR" sz="1400" dirty="0"/>
              <a:t># Test </a:t>
            </a:r>
            <a:r>
              <a:rPr lang="fr-FR" sz="1400" dirty="0" err="1"/>
              <a:t>OpenFAST</a:t>
            </a:r>
            <a:endParaRPr lang="fr-FR" sz="1400" dirty="0"/>
          </a:p>
          <a:p>
            <a:r>
              <a:rPr lang="fr-FR" sz="1400" dirty="0" err="1"/>
              <a:t>which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0906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154331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installation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76910FA-C9A9-545A-D228-A58545484320}"/>
              </a:ext>
            </a:extLst>
          </p:cNvPr>
          <p:cNvGraphicFramePr>
            <a:graphicFrameLocks noGrp="1"/>
          </p:cNvGraphicFramePr>
          <p:nvPr/>
        </p:nvGraphicFramePr>
        <p:xfrm>
          <a:off x="1937856" y="1673975"/>
          <a:ext cx="89510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Windows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dirty="0"/>
                        <a:t>Use the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dirty="0" err="1"/>
                        <a:t>Conda</a:t>
                      </a:r>
                      <a:r>
                        <a:rPr lang="fr-FR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dirty="0"/>
                        <a:t>Install </a:t>
                      </a:r>
                      <a:r>
                        <a:rPr lang="fr-FR" dirty="0" err="1"/>
                        <a:t>OpenFAST</a:t>
                      </a:r>
                      <a:r>
                        <a:rPr lang="fr-FR" dirty="0"/>
                        <a:t> in a new </a:t>
                      </a:r>
                      <a:r>
                        <a:rPr lang="fr-FR" dirty="0" err="1"/>
                        <a:t>environment</a:t>
                      </a:r>
                      <a:endParaRPr lang="fr-FR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B4855B5-0CFD-9E65-53D5-E4BA408C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9" y="1751098"/>
            <a:ext cx="545440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">
            <a:extLst>
              <a:ext uri="{FF2B5EF4-FFF2-40B4-BE49-F238E27FC236}">
                <a16:creationId xmlns:a16="http://schemas.microsoft.com/office/drawing/2014/main" id="{9E5C19F3-6DB8-2F40-6269-847A8ED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56" y="1734380"/>
            <a:ext cx="2162961" cy="7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ux Logo - PNG and Vector - Logo Download">
            <a:extLst>
              <a:ext uri="{FF2B5EF4-FFF2-40B4-BE49-F238E27FC236}">
                <a16:creationId xmlns:a16="http://schemas.microsoft.com/office/drawing/2014/main" id="{E225AF0F-C0D6-457E-817C-DB17A0BA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9" y="1887383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F24C6DD-EEC1-DBC4-18F7-181CABF8A8AB}"/>
              </a:ext>
            </a:extLst>
          </p:cNvPr>
          <p:cNvSpPr txBox="1"/>
          <p:nvPr/>
        </p:nvSpPr>
        <p:spPr>
          <a:xfrm>
            <a:off x="2718033" y="4955437"/>
            <a:ext cx="228299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cd  </a:t>
            </a:r>
            <a:r>
              <a:rPr lang="fr-FR" sz="18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8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dirty="0"/>
          </a:p>
          <a:p>
            <a:r>
              <a:rPr lang="fr-FR" dirty="0"/>
              <a:t>openfast_x64.exe /h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C581B1-E34D-FA1E-31FE-BB8E70DAA18E}"/>
              </a:ext>
            </a:extLst>
          </p:cNvPr>
          <p:cNvSpPr txBox="1"/>
          <p:nvPr/>
        </p:nvSpPr>
        <p:spPr>
          <a:xfrm>
            <a:off x="6121167" y="3602571"/>
            <a:ext cx="467211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-- clone base –n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channel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–c </a:t>
            </a:r>
            <a:r>
              <a:rPr lang="fr-FR" dirty="0" err="1"/>
              <a:t>conda</a:t>
            </a:r>
            <a:r>
              <a:rPr lang="fr-FR" dirty="0"/>
              <a:t>-forge </a:t>
            </a:r>
            <a:r>
              <a:rPr lang="fr-FR" dirty="0" err="1"/>
              <a:t>openfast</a:t>
            </a:r>
            <a:r>
              <a:rPr lang="fr-FR" dirty="0"/>
              <a:t>==2.0.0</a:t>
            </a:r>
          </a:p>
          <a:p>
            <a:endParaRPr lang="fr-FR" dirty="0"/>
          </a:p>
          <a:p>
            <a:r>
              <a:rPr lang="fr-FR" dirty="0"/>
              <a:t># Test </a:t>
            </a:r>
            <a:r>
              <a:rPr lang="fr-FR" dirty="0" err="1"/>
              <a:t>OpenFAST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openfast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14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92B3F-5712-6F4E-7074-02F1332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C72A0-13D2-BBA0-C748-F468A4F0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python-toolbox</a:t>
            </a:r>
          </a:p>
          <a:p>
            <a:pPr marL="0" indent="0">
              <a:buNone/>
            </a:pPr>
            <a:r>
              <a:rPr lang="en-US" dirty="0"/>
              <a:t>Tools to read/write, preprocess and </a:t>
            </a:r>
            <a:r>
              <a:rPr lang="en-US" dirty="0" err="1"/>
              <a:t>postproces</a:t>
            </a:r>
            <a:r>
              <a:rPr lang="en-US" dirty="0"/>
              <a:t> </a:t>
            </a:r>
            <a:r>
              <a:rPr lang="en-US" dirty="0" err="1"/>
              <a:t>OpenFAST</a:t>
            </a:r>
            <a:r>
              <a:rPr lang="en-US" dirty="0"/>
              <a:t> files</a:t>
            </a:r>
          </a:p>
          <a:p>
            <a:pPr marL="457200" lvl="1" indent="0">
              <a:buNone/>
            </a:pPr>
            <a:r>
              <a:rPr lang="fr-FR" dirty="0">
                <a:hlinkClick r:id="rId2"/>
              </a:rPr>
              <a:t>https://github.com/OpenFAST/python-toolbox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much as possible independent of </a:t>
            </a:r>
            <a:r>
              <a:rPr lang="en-US" dirty="0" err="1"/>
              <a:t>OpenFAST</a:t>
            </a:r>
            <a:r>
              <a:rPr lang="en-US" dirty="0"/>
              <a:t> version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Installation:</a:t>
            </a:r>
          </a:p>
          <a:p>
            <a:pPr marL="914400" lvl="2" indent="0">
              <a:buNone/>
            </a:pPr>
            <a:r>
              <a:rPr lang="fr-FR" dirty="0"/>
              <a:t>git clone </a:t>
            </a:r>
            <a:r>
              <a:rPr lang="fr-FR" dirty="0">
                <a:hlinkClick r:id="rId3"/>
              </a:rPr>
              <a:t>http://github.com/OpenFAST/python-toolbox</a:t>
            </a:r>
            <a:r>
              <a:rPr lang="fr-FR" dirty="0"/>
              <a:t> (or download the GitHub repository)</a:t>
            </a:r>
          </a:p>
          <a:p>
            <a:pPr marL="914400" lvl="2" indent="0">
              <a:buNone/>
            </a:pP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cd python-</a:t>
            </a:r>
            <a:r>
              <a:rPr lang="fr-FR" dirty="0" err="1"/>
              <a:t>toolbox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python -m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–e 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9E2DB-265F-A640-7EB6-E2D545A6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73CEE-60C5-D774-B0BF-A6CD172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24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1D0F8-DA9B-BB5A-30C7-B337172FB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F720E4-0DBA-193D-6714-DD08045622A1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21269A-CB72-81DA-BD13-F5AC109C6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AAC965-E9BC-DDAC-9616-FF0B25D8E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F8832-E6C8-79AB-32DA-C1EAD4457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EB7691-046E-2837-05CA-3BDA5A9B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19B6D2B-5041-CD8D-4B43-47A1014FF0D0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37A04-20E4-E859-5DA9-A590840CC8D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979A4-CBF3-20D9-3B78-CF9FE145FE6A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3FF819-F447-75D7-0137-944CBF371AE2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9F3466-AC58-22D7-418C-F149A172741E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A84A09-591A-B211-48B5-2A1C0FF0C6A6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44433D-3471-CAA6-1397-22D291DF6768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06F619C-D2BD-9E5E-24D8-09FBDC77DD9A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7FE5F32-A5BF-DF6B-4115-10964E86343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685FB1D-2288-2644-1823-8B907C559BDB}"/>
              </a:ext>
            </a:extLst>
          </p:cNvPr>
          <p:cNvCxnSpPr>
            <a:stCxn id="6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6FDCB0B-72A4-25A8-4F9D-6D2EF2327FDF}"/>
              </a:ext>
            </a:extLst>
          </p:cNvPr>
          <p:cNvCxnSpPr>
            <a:stCxn id="6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79EFE65-81B2-3956-1594-9B0D6B90F5A3}"/>
              </a:ext>
            </a:extLst>
          </p:cNvPr>
          <p:cNvCxnSpPr>
            <a:stCxn id="6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53CE50D-EEE1-E7D8-963E-95C715A904D0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277A6-C0E9-1809-723F-BFC537E6B9FD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0FC09-A82A-4A6F-A83A-F988BAF9D345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250A8-6164-11E5-131C-A0F043280BA3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75740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1FA633-311C-6859-8C61-3481B86D1C26}"/>
              </a:ext>
            </a:extLst>
          </p:cNvPr>
          <p:cNvGraphicFramePr/>
          <p:nvPr/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91E37C-4F78-A33E-0AF9-1C98A0F9961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CFCFBC-B384-251C-3A6F-39CE050D8937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62107B0-694C-5C03-D0C4-46DBD75EF285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B729EE1-DFFB-BB61-2A92-129B118A004B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B65F0B5-937C-D68C-45B9-AE3C19A3C9F4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0CA20F3-2A68-A261-C7A4-70AA37A625D7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2112EA-0B05-9BA3-7B46-C1A09E6BEDEF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527498-94E7-A89A-AC1E-2B7E49C7122E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25DD6F1-A630-B0AF-EB6D-C25BC3DF69C1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282255-9B67-CF51-C22A-3763C0D39497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DB453F-3591-FF45-9582-C9561A5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79246F-D078-6764-0450-9F905574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BDB453-58D0-9281-8749-EF372053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0C80D4-44C4-4A15-495F-253C4983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259C35-3BA8-73B3-542D-29B8870D2629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EB5004-CA16-D242-6E6D-7EE17AE87C8B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C1F00C-57A2-4A93-B3CC-53E5EBFDCABA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C82558-AAAE-0337-080C-A09E99CD8FE8}"/>
              </a:ext>
            </a:extLst>
          </p:cNvPr>
          <p:cNvSpPr/>
          <p:nvPr/>
        </p:nvSpPr>
        <p:spPr>
          <a:xfrm>
            <a:off x="6096000" y="1325461"/>
            <a:ext cx="5850371" cy="22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0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45007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21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9B47-3A15-F0E3-DC3A-B10599B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276320-B93A-0D89-BA2E-2077B93A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6E46C7-90E3-B47E-7946-DD49497C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CFC69-D101-8952-7253-4332D978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2158E2C-6C9F-1FC9-CF2A-AB2419C1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BD9EDC5-3481-3ED6-A681-4B60B8015079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6E47EA-433D-C555-B3F1-2D34645229DF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020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1528</TotalTime>
  <Words>1899</Words>
  <Application>Microsoft Office PowerPoint</Application>
  <PresentationFormat>Grand écran</PresentationFormat>
  <Paragraphs>474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Wingdings</vt:lpstr>
      <vt:lpstr>Thème Office</vt:lpstr>
      <vt:lpstr>Digital twin for energy industry </vt:lpstr>
      <vt:lpstr>Wind Turbine Modeling Workshop - Agenda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Day 1 - Agenda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Day 1 - Agenda</vt:lpstr>
      <vt:lpstr>Overview of OpenFAST</vt:lpstr>
      <vt:lpstr>Overview of OpenFAST</vt:lpstr>
      <vt:lpstr>Overview of OpenFAST</vt:lpstr>
      <vt:lpstr>Day 1 -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1 - Agenda</vt:lpstr>
      <vt:lpstr>Practice – Offshore wind turbine – Google Colab</vt:lpstr>
      <vt:lpstr>Annex</vt:lpstr>
      <vt:lpstr>Annex – Local Installation</vt:lpstr>
      <vt:lpstr>Annex – Local Installation</vt:lpstr>
      <vt:lpstr>Annex – Local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35</cp:revision>
  <dcterms:created xsi:type="dcterms:W3CDTF">2023-02-28T12:51:00Z</dcterms:created>
  <dcterms:modified xsi:type="dcterms:W3CDTF">2023-12-27T15:55:19Z</dcterms:modified>
</cp:coreProperties>
</file>